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9" r:id="rId18"/>
    <p:sldId id="278" r:id="rId19"/>
    <p:sldId id="280" r:id="rId20"/>
    <p:sldId id="281" r:id="rId21"/>
    <p:sldId id="282" r:id="rId22"/>
    <p:sldId id="283" r:id="rId23"/>
    <p:sldId id="274" r:id="rId24"/>
    <p:sldId id="275" r:id="rId25"/>
    <p:sldId id="276" r:id="rId26"/>
    <p:sldId id="277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6EF94-D23A-4690-96C0-7585E03CA5D8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EADF4-3B59-4F18-9277-4C8F90E753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99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2CD18-9F45-4490-A720-B53071FEF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A9C9D1-AD54-44CB-8D44-9F7A0A9F3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FB0A65-EF85-47A5-A07B-E4A4269A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42ECD7-B62E-4589-90FE-C7722051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E9E17E-4B42-41AF-AEFF-8121A716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12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A1030-FA6F-4E77-82C2-089F4AEA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E97B4F-F145-4DC2-84FB-5AFA8F423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BE4067-4248-4FD1-8118-1A982C20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75543E-87A1-4BCC-89EB-17F0A342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4F0AA3-1411-419B-A8C3-F4F488E8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48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A00285-9EFE-4848-9E6C-98DE2A12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7D00D48-3926-4CFA-80F4-977DC4FE7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0390E5-4CE6-4B00-B945-87D1206E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BA058A-1E7B-498C-A135-C3FB6EAC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6F9874-9BD6-4729-A3C9-60A6CAD6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37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25CED-8D65-4263-8FB6-BC94319C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868A0-4FB0-4D57-8710-9D1FC2519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C4B65-802F-4BA3-B93E-CAB4F24E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D95F9-474C-410F-BA11-8290D11F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8E43BA-3FE1-4687-BEF4-2D38ACA9D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54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DDA02-3E68-4F5D-A031-9BB97178F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7DBC67-5260-4CA0-854C-092A0BA3B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FC096E-3A6F-427C-83BE-082BB4C3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9FDDBA-9FEE-44A1-8986-482E58C6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6B84DB-A9EE-4E56-9FE6-806ADAD0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23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C5CA8-EB07-4096-B551-A5B7A4C9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C163E-E8D9-4B27-A630-39AEF963A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729441-9EF3-43AB-9D5D-3D1A9CB0E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7F7110-59DF-41E9-A1F8-C46E8497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7E5CC2-BED1-43EF-9DD9-3EAEE1F6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A5C6AB-C67D-416B-B663-7F7AF186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27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7585B-0973-47BC-BA7D-90E1D5D2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242E96-2256-4ACE-AABC-DB8CD61C3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9F0392-DD7C-4AE7-8090-3A999B401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DA7A4C-44E2-4BBC-85BA-2A60FC4F5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322D6E-AF35-49CB-A9F6-3B498CFDC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5909A86-246C-46C1-B74B-E32E3A13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46DEF36-6D9B-4EB5-ABA4-1FC7CC85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74F6544-CB7A-42B5-8546-84664ABF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90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05C6E-D3D5-465E-A3B4-FBCD79E8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EA0E66-FBEB-4C12-8A87-46672365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B633C23-F598-4699-8469-A3AFC84E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BED9790-E450-4472-A0D5-25F350A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0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0AB8C8-EE05-46A9-84AE-2F2E2CCCA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0F3D22-D782-48FB-9DA2-8F380C5B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F8B521-B5DC-4D08-8AD9-68DD51BB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31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3A83-C026-4C64-9ED7-7B9F97FA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8319A2-A5CA-4228-8234-2C9011412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73204E-0FEA-4D94-8B62-7B1D60463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8D974D-34BA-4133-832E-A54CDCBE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A754FC-B15D-44AD-A8AE-E4E7B064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5B6FF2-2E2E-4376-850D-19556BAC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4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9D9FC-1B7D-4507-BB3E-985C04AE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F89B428-CE49-4132-80BB-5FCFB4194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412995-2536-4F97-AC45-41C200919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BDBD51-AA85-4599-A352-E4E24377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94C2F2-819C-4E61-B322-4948E260B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3553FE-8CC0-4E8C-A790-4BEBB3CF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9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293EBE9-E5CD-41DB-A3CC-F167033D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D5E6A0-0FC6-400F-B53D-16B743953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2911C4-2F60-45B2-9C87-87FB0973B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F0760-02F4-4942-8EAD-E55272963960}" type="datetimeFigureOut">
              <a:rPr lang="pt-BR" smtClean="0"/>
              <a:t>03/01/2021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40D4BC-7B05-4C78-A00E-0D6762911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F2EFBF-C8B6-42DE-8929-F264378CF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B494-9E6C-4633-9366-CDA1559570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83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4D44E-2D34-4345-91BD-E31AF6CF0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CLI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D5074E-C319-4DBE-AEF8-C30935AB1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O Que é CLI?  Interface de Linhas de Comando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A sigla significa </a:t>
            </a:r>
            <a:r>
              <a:rPr lang="en-US" sz="2000" u="sng"/>
              <a:t>Interface de Linha de Comando</a:t>
            </a:r>
            <a:r>
              <a:rPr lang="en-US" sz="2000"/>
              <a:t>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Ele é um programa que permite que os usuários digitem comandos de texto dando instruções a um computador para fazer funções específicas.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Ferramenta muito poderosa, porém o uso do CLI nem sempre é bem recebido. Isso porque os iniciantes costumam ser um pouco relutantes em usá-la, pensando que ela é apenas para usuários mais avançados. Mas isso não é verdade.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FB6C6-EDA0-4628-9BFD-05AE87385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3" r="29938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68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96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00F0AF3-7408-4800-8E22-5ECD4017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28" y="465236"/>
            <a:ext cx="10924647" cy="61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7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03411E1-F1AE-4E77-AEE7-EC02CAC9EF82}"/>
              </a:ext>
            </a:extLst>
          </p:cNvPr>
          <p:cNvSpPr/>
          <p:nvPr/>
        </p:nvSpPr>
        <p:spPr>
          <a:xfrm>
            <a:off x="594805" y="523783"/>
            <a:ext cx="1087514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Conhecendo o nome do processo, você pode encerrar o programa ou atividade utilizando o código “</a:t>
            </a:r>
            <a:r>
              <a:rPr lang="pt-BR" dirty="0" err="1"/>
              <a:t>taskkill</a:t>
            </a:r>
            <a:r>
              <a:rPr lang="pt-BR" dirty="0"/>
              <a:t>” (sem aspas) e incluindo o nome da tarefa após um espaço. </a:t>
            </a:r>
          </a:p>
          <a:p>
            <a:endParaRPr lang="pt-BR" dirty="0"/>
          </a:p>
          <a:p>
            <a:r>
              <a:rPr lang="pt-BR" dirty="0"/>
              <a:t>Para fechar o arquivo teams.exe da foto acima, bastaria digitar:</a:t>
            </a:r>
          </a:p>
          <a:p>
            <a:endParaRPr lang="pt-BR" dirty="0"/>
          </a:p>
          <a:p>
            <a:r>
              <a:rPr lang="pt-BR" dirty="0" err="1"/>
              <a:t>Taskkill</a:t>
            </a:r>
            <a:r>
              <a:rPr lang="pt-BR" dirty="0"/>
              <a:t> /F /IM teams.exe /T  por exemplo.</a:t>
            </a:r>
          </a:p>
          <a:p>
            <a:endParaRPr lang="pt-BR" dirty="0"/>
          </a:p>
          <a:p>
            <a:r>
              <a:rPr lang="pt-BR" dirty="0"/>
              <a:t>/F    finalização forçada</a:t>
            </a:r>
          </a:p>
          <a:p>
            <a:r>
              <a:rPr lang="pt-BR" dirty="0"/>
              <a:t>/IM Especifica o nome da imagem do processo </a:t>
            </a:r>
          </a:p>
          <a:p>
            <a:r>
              <a:rPr lang="pt-BR" dirty="0"/>
              <a:t>/T Finalização forçada do processo  </a:t>
            </a:r>
          </a:p>
          <a:p>
            <a:endParaRPr lang="pt-BR" dirty="0"/>
          </a:p>
          <a:p>
            <a:r>
              <a:rPr lang="pt-BR" dirty="0"/>
              <a:t>Ajuda</a:t>
            </a:r>
          </a:p>
          <a:p>
            <a:endParaRPr lang="pt-BR" dirty="0"/>
          </a:p>
          <a:p>
            <a:r>
              <a:rPr lang="pt-BR" dirty="0" err="1"/>
              <a:t>Taskkill</a:t>
            </a:r>
            <a:r>
              <a:rPr lang="pt-BR" dirty="0"/>
              <a:t> /?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929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3579F-C637-4951-8FFF-B3B35B7E1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309"/>
            <a:ext cx="9144000" cy="798990"/>
          </a:xfrm>
        </p:spPr>
        <p:txBody>
          <a:bodyPr>
            <a:normAutofit/>
          </a:bodyPr>
          <a:lstStyle/>
          <a:p>
            <a:r>
              <a:rPr lang="pt-BR" sz="4400" dirty="0" err="1"/>
              <a:t>Systeminfo</a:t>
            </a:r>
            <a:r>
              <a:rPr lang="pt-BR" sz="4400" dirty="0"/>
              <a:t> – Detalhes do </a:t>
            </a:r>
            <a:r>
              <a:rPr lang="pt-BR" sz="4400" dirty="0" err="1"/>
              <a:t>windows</a:t>
            </a:r>
            <a:endParaRPr lang="pt-BR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C4621B-C58B-4ADC-845E-5EEF2B2B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0668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8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3EB669-E33B-4BC3-B6A9-47B3E0F1A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Shutdown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1FC04B-CEDF-46FB-B4CC-E35A955BC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Se você está precisando desligar o Windows e não tem acesso a interface gráfica ou o mouse, basta usar o comando "shutdown -s -t 0", que você consegue isso, e o melhor sem precisar instalar nada.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Se quiser, pode até mesmo programar o desligamento substituindo o “0″ do comando pela quantidade de segundos, como por exemplo, para desligar após 3 horas. Nesse caso, coloque 10800 segundos, o que equivale a 180 minutos, ou seja, 3 horas.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Se preferir reiniciar, basta trocar a opção “-s” pelo “-r”. Para cancelar o comando de desligamento enquanto o tempo de espera está em execução, execute o comando  "shutdown -a".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16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51C5B33-E5EF-45CB-89AD-34A3D8623159}"/>
              </a:ext>
            </a:extLst>
          </p:cNvPr>
          <p:cNvSpPr/>
          <p:nvPr/>
        </p:nvSpPr>
        <p:spPr>
          <a:xfrm>
            <a:off x="499621" y="1305342"/>
            <a:ext cx="115572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/>
              <a:t>nslookup</a:t>
            </a:r>
            <a:r>
              <a:rPr lang="pt-BR" dirty="0"/>
              <a:t>: encontre o endereço IP associado a um domínio</a:t>
            </a:r>
          </a:p>
          <a:p>
            <a:r>
              <a:rPr lang="pt-BR" dirty="0"/>
              <a:t>Quando você digita um nome de domínio (por exemplo, em uma barra de endereço do navegador), seu computador procura o endereço IP associado a esse nome de domínio. Você pode usar o</a:t>
            </a:r>
          </a:p>
          <a:p>
            <a:r>
              <a:rPr lang="pt-BR" dirty="0" err="1"/>
              <a:t>nslookup</a:t>
            </a:r>
            <a:endParaRPr lang="pt-BR" dirty="0"/>
          </a:p>
          <a:p>
            <a:r>
              <a:rPr lang="pt-BR" dirty="0"/>
              <a:t>para descobrir essas informações.</a:t>
            </a:r>
          </a:p>
          <a:p>
            <a:endParaRPr lang="pt-BR" dirty="0"/>
          </a:p>
          <a:p>
            <a:r>
              <a:rPr lang="pt-BR" dirty="0"/>
              <a:t>Por exemplo, você pode digitar “ </a:t>
            </a:r>
            <a:r>
              <a:rPr lang="pt-BR" dirty="0" err="1"/>
              <a:t>nslookup</a:t>
            </a:r>
            <a:r>
              <a:rPr lang="pt-BR" dirty="0"/>
              <a:t> oficinadanet.com.br"</a:t>
            </a:r>
          </a:p>
          <a:p>
            <a:r>
              <a:rPr lang="pt-BR" dirty="0"/>
              <a:t>no prompt de comando para descobrir rapidamente o endereço IP atribuído do servidor. Você também pode executar uma pesquisa inversa digitando um endereço IP para descobrir o nome de domínio associado.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7528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7B6CCA6-C4E2-446E-B3B6-2C87912B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21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873DC-9F03-4048-A54F-141DA878D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3783EA-E6D6-45DE-BB98-565AC6AAE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b="1" dirty="0" err="1"/>
              <a:t>winver</a:t>
            </a:r>
            <a:r>
              <a:rPr lang="en-US" sz="2200" dirty="0"/>
              <a:t>: </a:t>
            </a:r>
            <a:r>
              <a:rPr lang="en-US" sz="2200" dirty="0" err="1"/>
              <a:t>Exibe</a:t>
            </a:r>
            <a:r>
              <a:rPr lang="en-US" sz="2200" dirty="0"/>
              <a:t> </a:t>
            </a:r>
            <a:r>
              <a:rPr lang="en-US" sz="2200" dirty="0" err="1"/>
              <a:t>informaçõe</a:t>
            </a:r>
            <a:r>
              <a:rPr lang="en-US" sz="2200" dirty="0"/>
              <a:t> </a:t>
            </a:r>
            <a:r>
              <a:rPr lang="en-US" sz="2200" dirty="0" err="1"/>
              <a:t>sobre</a:t>
            </a:r>
            <a:r>
              <a:rPr lang="en-US" sz="2200" dirty="0"/>
              <a:t> a </a:t>
            </a:r>
            <a:r>
              <a:rPr lang="en-US" sz="2200" dirty="0" err="1"/>
              <a:t>versão</a:t>
            </a:r>
            <a:r>
              <a:rPr lang="en-US" sz="2200" dirty="0"/>
              <a:t> do Windows </a:t>
            </a:r>
            <a:r>
              <a:rPr lang="en-US" sz="2200" dirty="0" err="1"/>
              <a:t>instalado</a:t>
            </a:r>
            <a:r>
              <a:rPr lang="en-US" sz="2200" dirty="0"/>
              <a:t> no </a:t>
            </a:r>
            <a:r>
              <a:rPr lang="en-US" sz="2200" dirty="0" err="1"/>
              <a:t>computador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 </a:t>
            </a:r>
            <a:r>
              <a:rPr lang="en-US" sz="2200" b="1" dirty="0" err="1"/>
              <a:t>appwiz.cpl</a:t>
            </a:r>
            <a:r>
              <a:rPr lang="en-US" sz="2200" dirty="0"/>
              <a:t>: </a:t>
            </a:r>
            <a:r>
              <a:rPr lang="en-US" sz="2200" dirty="0" err="1"/>
              <a:t>Abre</a:t>
            </a:r>
            <a:r>
              <a:rPr lang="en-US" sz="2200" dirty="0"/>
              <a:t> a </a:t>
            </a:r>
            <a:r>
              <a:rPr lang="en-US" sz="2200" dirty="0" err="1"/>
              <a:t>janela</a:t>
            </a:r>
            <a:r>
              <a:rPr lang="en-US" sz="2200" dirty="0"/>
              <a:t> para </a:t>
            </a:r>
            <a:r>
              <a:rPr lang="en-US" sz="2200" dirty="0" err="1"/>
              <a:t>adicionar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remover </a:t>
            </a:r>
            <a:r>
              <a:rPr lang="en-US" sz="2200" dirty="0" err="1"/>
              <a:t>programas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 </a:t>
            </a:r>
            <a:r>
              <a:rPr lang="en-US" sz="2200" b="1" dirty="0"/>
              <a:t>msinfo32</a:t>
            </a:r>
            <a:r>
              <a:rPr lang="en-US" sz="2200" dirty="0"/>
              <a:t>: </a:t>
            </a:r>
            <a:r>
              <a:rPr lang="en-US" sz="2200" dirty="0" err="1"/>
              <a:t>Abre</a:t>
            </a:r>
            <a:r>
              <a:rPr lang="en-US" sz="2200" dirty="0"/>
              <a:t> a </a:t>
            </a:r>
            <a:r>
              <a:rPr lang="en-US" sz="2200" dirty="0" err="1"/>
              <a:t>janela</a:t>
            </a:r>
            <a:r>
              <a:rPr lang="en-US" sz="2200" dirty="0"/>
              <a:t> de </a:t>
            </a:r>
            <a:r>
              <a:rPr lang="en-US" sz="2200" dirty="0" err="1"/>
              <a:t>informações</a:t>
            </a:r>
            <a:r>
              <a:rPr lang="en-US" sz="2200" dirty="0"/>
              <a:t> do </a:t>
            </a:r>
            <a:r>
              <a:rPr lang="en-US" sz="2200" dirty="0" err="1"/>
              <a:t>sistema</a:t>
            </a:r>
            <a:r>
              <a:rPr lang="en-US" sz="2200" dirty="0"/>
              <a:t>, </a:t>
            </a:r>
            <a:r>
              <a:rPr lang="en-US" sz="2200" dirty="0" err="1"/>
              <a:t>onde</a:t>
            </a:r>
            <a:r>
              <a:rPr lang="en-US" sz="2200" dirty="0"/>
              <a:t> é </a:t>
            </a:r>
            <a:r>
              <a:rPr lang="en-US" sz="2200" dirty="0" err="1"/>
              <a:t>possível</a:t>
            </a:r>
            <a:r>
              <a:rPr lang="en-US" sz="2200" dirty="0"/>
              <a:t> </a:t>
            </a:r>
            <a:r>
              <a:rPr lang="en-US" sz="2200" dirty="0" err="1"/>
              <a:t>obter</a:t>
            </a:r>
            <a:r>
              <a:rPr lang="en-US" sz="2200" dirty="0"/>
              <a:t> um </a:t>
            </a:r>
            <a:r>
              <a:rPr lang="en-US" sz="2200" dirty="0" err="1"/>
              <a:t>resumo</a:t>
            </a:r>
            <a:r>
              <a:rPr lang="en-US" sz="2200" dirty="0"/>
              <a:t> dos </a:t>
            </a:r>
            <a:r>
              <a:rPr lang="en-US" sz="2200" dirty="0" err="1"/>
              <a:t>componentes</a:t>
            </a:r>
            <a:r>
              <a:rPr lang="en-US" sz="2200" dirty="0"/>
              <a:t> do PC, </a:t>
            </a:r>
            <a:r>
              <a:rPr lang="en-US" sz="2200" dirty="0" err="1"/>
              <a:t>bem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dirty="0" err="1"/>
              <a:t>obter</a:t>
            </a:r>
            <a:r>
              <a:rPr lang="en-US" sz="2200" dirty="0"/>
              <a:t> </a:t>
            </a:r>
            <a:r>
              <a:rPr lang="en-US" sz="2200" dirty="0" err="1"/>
              <a:t>detalhes</a:t>
            </a:r>
            <a:r>
              <a:rPr lang="en-US" sz="2200" dirty="0"/>
              <a:t> </a:t>
            </a:r>
            <a:r>
              <a:rPr lang="en-US" sz="2200" dirty="0" err="1"/>
              <a:t>sobre</a:t>
            </a:r>
            <a:r>
              <a:rPr lang="en-US" sz="2200" dirty="0"/>
              <a:t> </a:t>
            </a:r>
            <a:r>
              <a:rPr lang="en-US" sz="2200" dirty="0" err="1"/>
              <a:t>conflitos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  </a:t>
            </a:r>
            <a:r>
              <a:rPr lang="en-US" sz="2200" b="1" dirty="0" err="1"/>
              <a:t>fsquirt</a:t>
            </a:r>
            <a:r>
              <a:rPr lang="en-US" sz="2200" dirty="0"/>
              <a:t>: </a:t>
            </a:r>
            <a:r>
              <a:rPr lang="en-US" sz="2200" dirty="0" err="1"/>
              <a:t>Abre</a:t>
            </a:r>
            <a:r>
              <a:rPr lang="en-US" sz="2200" dirty="0"/>
              <a:t> o </a:t>
            </a:r>
            <a:r>
              <a:rPr lang="en-US" sz="2200" dirty="0" err="1"/>
              <a:t>assistente</a:t>
            </a:r>
            <a:r>
              <a:rPr lang="en-US" sz="2200" dirty="0"/>
              <a:t> de </a:t>
            </a:r>
            <a:r>
              <a:rPr lang="en-US" sz="2200" dirty="0" err="1"/>
              <a:t>transferência</a:t>
            </a:r>
            <a:r>
              <a:rPr lang="en-US" sz="2200" dirty="0"/>
              <a:t> de </a:t>
            </a:r>
            <a:r>
              <a:rPr lang="en-US" sz="2200" dirty="0" err="1"/>
              <a:t>arquivo</a:t>
            </a:r>
            <a:r>
              <a:rPr lang="en-US" sz="2200" dirty="0"/>
              <a:t> Bluetooth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b="1" dirty="0"/>
              <a:t> </a:t>
            </a:r>
            <a:r>
              <a:rPr lang="en-US" sz="2200" b="1" dirty="0" err="1"/>
              <a:t>hdwwiz.cpl</a:t>
            </a:r>
            <a:r>
              <a:rPr lang="en-US" sz="2200" dirty="0"/>
              <a:t>: </a:t>
            </a:r>
            <a:r>
              <a:rPr lang="en-US" sz="2200" dirty="0" err="1"/>
              <a:t>Abre</a:t>
            </a:r>
            <a:r>
              <a:rPr lang="en-US" sz="2200" dirty="0"/>
              <a:t> o </a:t>
            </a:r>
            <a:r>
              <a:rPr lang="en-US" sz="2200" dirty="0" err="1"/>
              <a:t>gerenciador</a:t>
            </a:r>
            <a:r>
              <a:rPr lang="en-US" sz="2200" dirty="0"/>
              <a:t> de </a:t>
            </a:r>
            <a:r>
              <a:rPr lang="en-US" sz="2200" dirty="0" err="1"/>
              <a:t>dispositivos</a:t>
            </a:r>
            <a:r>
              <a:rPr lang="en-US" sz="2200" dirty="0"/>
              <a:t> do Windows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b="1" dirty="0" err="1"/>
              <a:t>wscui.cpl</a:t>
            </a:r>
            <a:r>
              <a:rPr lang="en-US" sz="2200" dirty="0"/>
              <a:t>: </a:t>
            </a:r>
            <a:r>
              <a:rPr lang="en-US" sz="2200" dirty="0" err="1"/>
              <a:t>Abre</a:t>
            </a:r>
            <a:r>
              <a:rPr lang="en-US" sz="2200" dirty="0"/>
              <a:t> a central de </a:t>
            </a:r>
            <a:r>
              <a:rPr lang="en-US" sz="2200" dirty="0" err="1"/>
              <a:t>segurança</a:t>
            </a:r>
            <a:r>
              <a:rPr lang="en-US" sz="2200" dirty="0"/>
              <a:t> e </a:t>
            </a:r>
            <a:r>
              <a:rPr lang="en-US" sz="2200" dirty="0" err="1"/>
              <a:t>manutenção</a:t>
            </a:r>
            <a:r>
              <a:rPr lang="en-US" sz="2200" dirty="0"/>
              <a:t> do Windows, </a:t>
            </a:r>
            <a:r>
              <a:rPr lang="en-US" sz="2200" dirty="0" err="1"/>
              <a:t>onde</a:t>
            </a:r>
            <a:r>
              <a:rPr lang="en-US" sz="2200" dirty="0"/>
              <a:t> é </a:t>
            </a:r>
            <a:r>
              <a:rPr lang="en-US" sz="2200" dirty="0" err="1"/>
              <a:t>possível</a:t>
            </a:r>
            <a:r>
              <a:rPr lang="en-US" sz="2200" dirty="0"/>
              <a:t> </a:t>
            </a:r>
            <a:r>
              <a:rPr lang="en-US" sz="2200" dirty="0" err="1"/>
              <a:t>ver</a:t>
            </a:r>
            <a:r>
              <a:rPr lang="en-US" sz="2200" dirty="0"/>
              <a:t> se </a:t>
            </a:r>
            <a:r>
              <a:rPr lang="en-US" sz="2200" dirty="0" err="1"/>
              <a:t>está</a:t>
            </a:r>
            <a:r>
              <a:rPr lang="en-US" sz="2200" dirty="0"/>
              <a:t>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bem</a:t>
            </a:r>
            <a:r>
              <a:rPr lang="en-US" sz="2200" dirty="0"/>
              <a:t> com o Firewall, software </a:t>
            </a:r>
            <a:r>
              <a:rPr lang="en-US" sz="2200" dirty="0" err="1"/>
              <a:t>antivírus</a:t>
            </a:r>
            <a:r>
              <a:rPr lang="en-US" sz="2200" dirty="0"/>
              <a:t> e </a:t>
            </a:r>
            <a:r>
              <a:rPr lang="en-US" sz="2200" dirty="0" err="1"/>
              <a:t>mais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16453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868D3-1ED2-446F-AB1E-FB1B204D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094"/>
          </a:xfrm>
        </p:spPr>
        <p:txBody>
          <a:bodyPr/>
          <a:lstStyle/>
          <a:p>
            <a:pPr algn="ctr"/>
            <a:r>
              <a:rPr lang="pt-BR" dirty="0" err="1"/>
              <a:t>winver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965F61E-054D-4EB1-BC1A-E715D62B8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219" y="1216480"/>
            <a:ext cx="8818637" cy="49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46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AB4332C-493B-49A8-BA6C-08766FC2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7BE60D-582C-4B21-8B9C-3645DAD11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5447113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437DE-59A1-4A7B-A3C6-5448F8951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5410"/>
            <a:ext cx="9144000" cy="816745"/>
          </a:xfrm>
        </p:spPr>
        <p:txBody>
          <a:bodyPr/>
          <a:lstStyle/>
          <a:p>
            <a:r>
              <a:rPr lang="pt-BR" dirty="0" err="1"/>
              <a:t>Appwiz.cpl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79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C4A4B-3AA7-4176-8BC9-9A074456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17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msinfo32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57BF64F-F1CA-415A-9198-D4D56C11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167" y="994300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2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BB099E-3984-42D0-96F3-868E440AF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Conteúdo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6ED223-C6B8-48B2-B86A-8512C126F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1. As Origens do CLI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2. Shell – A Base do CLI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3. CLI e GUI: Por Que Dar Preferência ao CLI?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4. Conclusão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5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43353B-8FD1-40A1-BBBB-A668341F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fsquirt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074F707-1369-44A8-B2D4-8B1AC25B0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730" y="1311966"/>
            <a:ext cx="9853298" cy="55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9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29C86-7A28-4580-899C-818CE50D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90858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err="1"/>
              <a:t>Hdwwiz.cpl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C75A8E7-98BA-4102-A049-F58700FB8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80" y="971894"/>
            <a:ext cx="9815076" cy="55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31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CC1C7-EAD5-464E-AF23-555DB348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13"/>
            <a:ext cx="10515600" cy="695739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Wscui.cpl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3557B1D-F04D-473C-9FF9-188389BF5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224" y="1033670"/>
            <a:ext cx="9143632" cy="51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5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191DD1-9465-4C1F-99D9-226649B3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07E30AB-805B-4046-93CE-C8C11DAE4C8F}"/>
              </a:ext>
            </a:extLst>
          </p:cNvPr>
          <p:cNvSpPr txBox="1"/>
          <p:nvPr/>
        </p:nvSpPr>
        <p:spPr>
          <a:xfrm>
            <a:off x="983974" y="7086600"/>
            <a:ext cx="639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Firewall.cpl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2784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2C74C1-1B99-49D0-BF75-1EBD5A42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2357" y="-97654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5CBFE9-8EAF-42A1-83FF-485DCE6EAB9E}"/>
              </a:ext>
            </a:extLst>
          </p:cNvPr>
          <p:cNvSpPr txBox="1"/>
          <p:nvPr/>
        </p:nvSpPr>
        <p:spPr>
          <a:xfrm>
            <a:off x="8777121" y="1289482"/>
            <a:ext cx="628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Diskmgmt.msc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4843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9CE56F-A17D-4271-926F-A1B65BCC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899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C90AC07-76A1-4048-BDC2-756112DAA1A6}"/>
              </a:ext>
            </a:extLst>
          </p:cNvPr>
          <p:cNvSpPr txBox="1"/>
          <p:nvPr/>
        </p:nvSpPr>
        <p:spPr>
          <a:xfrm>
            <a:off x="2259753" y="6979393"/>
            <a:ext cx="60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Timedate.cpl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115627-BE88-4DBD-ADCC-8FCB37C1BD11}"/>
              </a:ext>
            </a:extLst>
          </p:cNvPr>
          <p:cNvSpPr txBox="1"/>
          <p:nvPr/>
        </p:nvSpPr>
        <p:spPr>
          <a:xfrm>
            <a:off x="9179511" y="1899821"/>
            <a:ext cx="256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Timedate.cpl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709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2B612D-A314-4695-A515-23421F221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Chkdsk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505EB1-FB2B-4BCB-B8F3-BB41655E9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pt-BR" sz="2000">
                <a:solidFill>
                  <a:srgbClr val="FFFFFF"/>
                </a:solidFill>
              </a:rPr>
              <a:t>chkdsk: Utilitário de verificação de integridade do disco rígido</a:t>
            </a:r>
          </a:p>
        </p:txBody>
      </p:sp>
    </p:spTree>
    <p:extLst>
      <p:ext uri="{BB962C8B-B14F-4D97-AF65-F5344CB8AC3E}">
        <p14:creationId xmlns:p14="http://schemas.microsoft.com/office/powerpoint/2010/main" val="50263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293EF-CC16-4604-9246-7EC34918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Tracert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8D8F74-A3A3-4520-9542-AA184C2BC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nome desse recurso vem de “traçar rota”, justamente porque ele serve para verificar se todos os servidores envolvidos na comunicação entre seu computador e uma determinada página estão operando conforme o esperado.</a:t>
            </a:r>
          </a:p>
        </p:txBody>
      </p:sp>
    </p:spTree>
    <p:extLst>
      <p:ext uri="{BB962C8B-B14F-4D97-AF65-F5344CB8AC3E}">
        <p14:creationId xmlns:p14="http://schemas.microsoft.com/office/powerpoint/2010/main" val="105623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67E6AB5-75DC-43ED-B6C3-D49866402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56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DEE43F-348B-45E3-A3B1-D747655FC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>
                <a:solidFill>
                  <a:srgbClr val="FFFFFF"/>
                </a:solidFill>
              </a:rPr>
              <a:t>sfc /scannow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5CE0E5-AE47-4A18-8D1D-0AF13C9A9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t-BR" sz="2000" dirty="0"/>
              <a:t>Outro comando que pode ajudar nas questões de instabilidade é o </a:t>
            </a:r>
            <a:r>
              <a:rPr lang="pt-BR" sz="2000" dirty="0" err="1"/>
              <a:t>sfc</a:t>
            </a:r>
            <a:r>
              <a:rPr lang="pt-BR" sz="2000" dirty="0"/>
              <a:t>. Este utilitário efetua uma varredura nos arquivos do sistema procurando erros e itens corrompidos. Quando algum problema é encontrado (ou um arquivo está ausente), o Windows tenta efetuar um reparo rápido.</a:t>
            </a:r>
          </a:p>
        </p:txBody>
      </p:sp>
    </p:spTree>
    <p:extLst>
      <p:ext uri="{BB962C8B-B14F-4D97-AF65-F5344CB8AC3E}">
        <p14:creationId xmlns:p14="http://schemas.microsoft.com/office/powerpoint/2010/main" val="226628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FEBC63-0C93-4FA2-90B6-75AA9DB09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Origens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19EC4D-9F14-43DF-9FE7-BC8A4C15A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Nos anos 60, o CLI era usado a todo momento.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Naquele tempo, as pessoas tinham apenas teclados como um dispositivo de entrada e a tela do computador mostrava apenas informações em texto. Sistemas operacionais como o MS-DOS usavam o CLI como a interface de usuário padrão.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interface da linha de comando cli no windows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Basicamente, os usuários tinham que digitar um comando no CLI para conseguir fazer alguma ação. E essa era a única forma de se comunicar com os computadores.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Depois de digitar um comento, o resultado que o usuário recebia era ou uma informação em texto ou uma ação específica desempenhada pelo computador. Dito isso, digitar a linha de comando era crucial.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61FD2F-34C9-462C-82CF-7BB7B48A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153" y="0"/>
            <a:ext cx="15335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12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1D262A-2DE4-4FC0-B25F-D11C9EE2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36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3807AE-BEFE-44C9-8451-3C9A380B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>
                <a:solidFill>
                  <a:srgbClr val="FFFFFF"/>
                </a:solidFill>
              </a:rPr>
              <a:t>Ping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943BC0-8A02-47E9-BAAC-DFD1218E7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t-BR" sz="2000" dirty="0"/>
              <a:t>Há situações em que a internet parece estar funcionando perfeitamente, mas apenas um ou outro website não abre. Para conferir se existe uma resposta do servidor da página em questão, você pode apelar para o comando “</a:t>
            </a:r>
            <a:r>
              <a:rPr lang="pt-BR" sz="2000" dirty="0" err="1"/>
              <a:t>ping</a:t>
            </a:r>
            <a:r>
              <a:rPr lang="pt-BR" sz="2000" dirty="0"/>
              <a:t>”.</a:t>
            </a:r>
          </a:p>
          <a:p>
            <a:endParaRPr lang="pt-BR" sz="2000" dirty="0"/>
          </a:p>
          <a:p>
            <a:r>
              <a:rPr lang="pt-BR" sz="2000" dirty="0"/>
              <a:t>Basta digitar “</a:t>
            </a:r>
            <a:r>
              <a:rPr lang="pt-BR" sz="2000" dirty="0" err="1"/>
              <a:t>ping</a:t>
            </a:r>
            <a:r>
              <a:rPr lang="pt-BR" sz="2000" dirty="0"/>
              <a:t>”, o endereço do site (pode ser o IP ou o endereço completo) e pressionar </a:t>
            </a:r>
            <a:r>
              <a:rPr lang="pt-BR" sz="2000" dirty="0" err="1"/>
              <a:t>Enter</a:t>
            </a:r>
            <a:r>
              <a:rPr lang="pt-BR" sz="2000" dirty="0"/>
              <a:t>. O Windows envia alguns pacotes para a página indicada e aguarda a resposta. Em poucos segundos, você poderá saber se os pacotes foram devidamente entregues e o tempo que foi necessário para tal tarefa.</a:t>
            </a:r>
          </a:p>
        </p:txBody>
      </p:sp>
    </p:spTree>
    <p:extLst>
      <p:ext uri="{BB962C8B-B14F-4D97-AF65-F5344CB8AC3E}">
        <p14:creationId xmlns:p14="http://schemas.microsoft.com/office/powerpoint/2010/main" val="2221034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452F6D-0770-4144-8C4E-C9AF0A40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2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652AD0-2C23-43E6-9726-BFD182D4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>
                <a:solidFill>
                  <a:srgbClr val="FFFFFF"/>
                </a:solidFill>
              </a:rPr>
              <a:t>Ipconfig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E8E14C-116F-4E5B-9AD0-573C15C1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t-BR" sz="2000" dirty="0"/>
              <a:t>Como o nome sugere, a utilização desse código revela as configurações de IP. </a:t>
            </a:r>
          </a:p>
          <a:p>
            <a:r>
              <a:rPr lang="pt-BR" sz="2000" dirty="0"/>
              <a:t>Esse comando não vai resolver os possíveis erros da rede, mas você consegue obter detalhes sobre endereço IPv4, máscara da </a:t>
            </a:r>
            <a:r>
              <a:rPr lang="pt-BR" sz="2000" dirty="0" err="1"/>
              <a:t>sub-rede</a:t>
            </a:r>
            <a:r>
              <a:rPr lang="pt-BR" sz="2000" dirty="0"/>
              <a:t>, gateway, DNS, IPv6 e outros tantos. Uma vez executado o comando, é possível conferir se o seu roteador está distribuindo o IP correto, se o DNS atribuído é o correto e assim por diante.</a:t>
            </a:r>
          </a:p>
        </p:txBody>
      </p:sp>
    </p:spTree>
    <p:extLst>
      <p:ext uri="{BB962C8B-B14F-4D97-AF65-F5344CB8AC3E}">
        <p14:creationId xmlns:p14="http://schemas.microsoft.com/office/powerpoint/2010/main" val="1230110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07209E2-029B-4D55-98CC-717DA5C5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93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E3797-51C4-49DC-9030-10CBF3E9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Veja o estado da bateria do seu laptop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B26F1B-D611-4C0E-A3AD-E3DFF83A8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powercfg</a:t>
            </a:r>
            <a:r>
              <a:rPr lang="pt-BR" dirty="0"/>
              <a:t> /</a:t>
            </a:r>
            <a:r>
              <a:rPr lang="pt-BR" dirty="0" err="1"/>
              <a:t>batteryreport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3930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7EEFBD9-B26A-4BE7-963F-729D8E6E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20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3F66C-5F1D-4F9D-9DC5-45642321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Backup </a:t>
            </a:r>
            <a:r>
              <a:rPr lang="pt-BR" dirty="0" err="1"/>
              <a:t>robocopy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588A9F-F63A-4303-AFE5-16763808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você pode fazer isso sem precisar usar o software de backup do Windows ou instalar um programa de terceiros para isso.</a:t>
            </a:r>
          </a:p>
          <a:p>
            <a:r>
              <a:rPr lang="pt-BR" dirty="0"/>
              <a:t>Apenas execute o comando conforme a figura abaixo, para que ele faça um backup de forma idêntica a uma ferramenta de software de backup incremental, mantendo ambos os locais em sincronia. Obviamente, você deve substituir as pastas de origem e de destino com o que você gostaria de fazer backup. </a:t>
            </a:r>
          </a:p>
        </p:txBody>
      </p:sp>
    </p:spTree>
    <p:extLst>
      <p:ext uri="{BB962C8B-B14F-4D97-AF65-F5344CB8AC3E}">
        <p14:creationId xmlns:p14="http://schemas.microsoft.com/office/powerpoint/2010/main" val="3477968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4C9047-20B8-435B-B3CF-19067C24F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79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048FB-88DB-4ADC-921E-7BF5204D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wmic path </a:t>
            </a:r>
            <a:r>
              <a:rPr lang="en-US" dirty="0" err="1"/>
              <a:t>SoftwareLicensingService</a:t>
            </a:r>
            <a:r>
              <a:rPr lang="en-US" dirty="0"/>
              <a:t> get OA3xOriginalProductKey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EA5CA9-0FCB-419A-B802-034D99A1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Obter o serial </a:t>
            </a:r>
            <a:r>
              <a:rPr lang="pt-BR" dirty="0" err="1"/>
              <a:t>number</a:t>
            </a:r>
            <a:r>
              <a:rPr lang="pt-BR" dirty="0"/>
              <a:t> através do prompt de comando se faz necessário quando temos uma etiqueta ilegível (antigamente)  ou até mesmo quando precisamos obter este dado de uma máquina remota.</a:t>
            </a:r>
          </a:p>
        </p:txBody>
      </p:sp>
    </p:spTree>
    <p:extLst>
      <p:ext uri="{BB962C8B-B14F-4D97-AF65-F5344CB8AC3E}">
        <p14:creationId xmlns:p14="http://schemas.microsoft.com/office/powerpoint/2010/main" val="224332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13967D5-B873-4176-96D8-E2951A36630C}"/>
              </a:ext>
            </a:extLst>
          </p:cNvPr>
          <p:cNvSpPr/>
          <p:nvPr/>
        </p:nvSpPr>
        <p:spPr>
          <a:xfrm>
            <a:off x="1419225" y="790575"/>
            <a:ext cx="97345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Se o usuário digitar o comando errado, é possível que ele remova algo ou configure algo errado acidentalmente. </a:t>
            </a:r>
          </a:p>
          <a:p>
            <a:r>
              <a:rPr lang="pt-BR" dirty="0"/>
              <a:t>Também pode ser que ele feche o programa sem querer antes de salvar seu trabalho até aquele momento. Isso é o que algumas pessoas consideram como ponto negativo do CLI.</a:t>
            </a:r>
          </a:p>
          <a:p>
            <a:endParaRPr lang="pt-BR" dirty="0"/>
          </a:p>
          <a:p>
            <a:r>
              <a:rPr lang="pt-BR" dirty="0"/>
              <a:t>Então, depois de anos de desenvolvimento usando apenas um teclado e o risco de uma linha de comando errada, o mouse foi inventado.</a:t>
            </a:r>
          </a:p>
          <a:p>
            <a:endParaRPr lang="pt-BR" dirty="0"/>
          </a:p>
          <a:p>
            <a:r>
              <a:rPr lang="pt-BR" dirty="0"/>
              <a:t>A invenção de um mouse marcou o início de um método conhecido como point-</a:t>
            </a:r>
            <a:r>
              <a:rPr lang="pt-BR" dirty="0" err="1"/>
              <a:t>and</a:t>
            </a:r>
            <a:r>
              <a:rPr lang="pt-BR" dirty="0"/>
              <a:t>-click (apontar e clicar), que acabou se tornando um novo jeito de interagir com um computador.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413BB4-905A-4F6F-890F-5CF581CA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4129087"/>
            <a:ext cx="2743200" cy="21431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5BD272-5146-4D1A-ADB2-5F8EC42C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0" y="4014787"/>
            <a:ext cx="27432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9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D0B26FD-5B3A-4944-8B80-3F6ABEF6C03B}"/>
              </a:ext>
            </a:extLst>
          </p:cNvPr>
          <p:cNvSpPr/>
          <p:nvPr/>
        </p:nvSpPr>
        <p:spPr>
          <a:xfrm>
            <a:off x="933451" y="1859340"/>
            <a:ext cx="106394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Esse método era muito mais seguro para os usuários, por isso, eles deixaram o CLI de lado muito rapidamente. Mas, logo mais, vamos discutir por que usar o CLI ainda é uma opção melhor. </a:t>
            </a:r>
          </a:p>
          <a:p>
            <a:r>
              <a:rPr lang="pt-BR" dirty="0"/>
              <a:t>Fora isso, os sistemas operacionais começaram a desenvolver uma maneira mais atraente de fazer computação, usando uma GUI (</a:t>
            </a:r>
            <a:r>
              <a:rPr lang="pt-BR" dirty="0" err="1"/>
              <a:t>Graphical</a:t>
            </a:r>
            <a:r>
              <a:rPr lang="pt-BR" dirty="0"/>
              <a:t> </a:t>
            </a:r>
            <a:r>
              <a:rPr lang="pt-BR" dirty="0" err="1"/>
              <a:t>User</a:t>
            </a:r>
            <a:r>
              <a:rPr lang="pt-BR" dirty="0"/>
              <a:t> Interface ou Interface Gráfica de Usuário). </a:t>
            </a:r>
          </a:p>
          <a:p>
            <a:r>
              <a:rPr lang="pt-BR" dirty="0"/>
              <a:t>O GUI logo se tornou um fenômeno pelo uso de botões e menus, que representavam comandos específicos. Esse modelo provou ser muito intuitivo.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34816B-F906-4AC8-BE4D-F5C135D12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65" y="4229100"/>
            <a:ext cx="4641160" cy="25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E1B4F45-AEEF-436C-87D0-D62039F63EFD}"/>
              </a:ext>
            </a:extLst>
          </p:cNvPr>
          <p:cNvSpPr/>
          <p:nvPr/>
        </p:nvSpPr>
        <p:spPr>
          <a:xfrm>
            <a:off x="561975" y="400050"/>
            <a:ext cx="1098232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Hoje em dia, o GUI se tornou algo muito comum na computação. Porém, a maioria dos sistemas operacionais ainda oferecem uma combinação entre CLI e GUI. Por exemplo, os usuários de MAC podem tanto digital “cal” no Terminal ou clicar na aplicação Calendário para terem o mesmo resultado. </a:t>
            </a:r>
          </a:p>
          <a:p>
            <a:endParaRPr lang="pt-BR" dirty="0"/>
          </a:p>
          <a:p>
            <a:r>
              <a:rPr lang="pt-BR" dirty="0"/>
              <a:t>Shell – A Base do CLI</a:t>
            </a:r>
          </a:p>
          <a:p>
            <a:r>
              <a:rPr lang="pt-BR" dirty="0"/>
              <a:t>Se formos mergulhar fundo na parte do CLI como sistema operacional, vamos encontrar o Shell.</a:t>
            </a:r>
          </a:p>
          <a:p>
            <a:endParaRPr lang="pt-BR" dirty="0"/>
          </a:p>
          <a:p>
            <a:r>
              <a:rPr lang="pt-BR" dirty="0"/>
              <a:t>O Shell é uma interface de usuário responsável por processar todos os comandos digitados no CLI. Ele lê e interpreta os comandos e as instruções do sistema operacional e, então, executa as ações como foram pedidas.</a:t>
            </a:r>
          </a:p>
          <a:p>
            <a:endParaRPr lang="pt-BR" dirty="0"/>
          </a:p>
          <a:p>
            <a:r>
              <a:rPr lang="pt-BR" dirty="0"/>
              <a:t>Em outras palavras, um </a:t>
            </a:r>
            <a:r>
              <a:rPr lang="pt-BR" dirty="0" err="1"/>
              <a:t>shell</a:t>
            </a:r>
            <a:r>
              <a:rPr lang="pt-BR" dirty="0"/>
              <a:t> é uma interface de usuário que gerencia o CLI e age como um intermediário, conectando os usuários com o sistema operacional. </a:t>
            </a:r>
          </a:p>
          <a:p>
            <a:endParaRPr lang="pt-BR" dirty="0"/>
          </a:p>
          <a:p>
            <a:r>
              <a:rPr lang="pt-BR" dirty="0"/>
              <a:t>Na prática, existem muitas coisas que o </a:t>
            </a:r>
            <a:r>
              <a:rPr lang="pt-BR" dirty="0" err="1"/>
              <a:t>shell</a:t>
            </a:r>
            <a:r>
              <a:rPr lang="pt-BR" dirty="0"/>
              <a:t> pode processar. Algumas delas são:</a:t>
            </a:r>
          </a:p>
          <a:p>
            <a:r>
              <a:rPr lang="pt-BR" dirty="0"/>
              <a:t>Funciona com arquivos e diretórios;</a:t>
            </a:r>
          </a:p>
          <a:p>
            <a:r>
              <a:rPr lang="pt-BR" dirty="0"/>
              <a:t>Abre e fecha um programa;</a:t>
            </a:r>
          </a:p>
          <a:p>
            <a:r>
              <a:rPr lang="pt-BR" dirty="0"/>
              <a:t>Gerencia processos do computador</a:t>
            </a:r>
          </a:p>
          <a:p>
            <a:r>
              <a:rPr lang="pt-BR" dirty="0"/>
              <a:t>Executa ações e atividades repetitivas.</a:t>
            </a:r>
          </a:p>
          <a:p>
            <a:endParaRPr lang="pt-BR" dirty="0"/>
          </a:p>
          <a:p>
            <a:r>
              <a:rPr lang="pt-BR" dirty="0"/>
              <a:t>Entre muitos tipos de </a:t>
            </a:r>
            <a:r>
              <a:rPr lang="pt-BR" dirty="0" err="1"/>
              <a:t>shell</a:t>
            </a:r>
            <a:r>
              <a:rPr lang="pt-BR" dirty="0"/>
              <a:t> existentes, os mais populares são o Windows Shell (para Windows) e o </a:t>
            </a:r>
            <a:r>
              <a:rPr lang="pt-BR" dirty="0" err="1"/>
              <a:t>Bash</a:t>
            </a:r>
            <a:r>
              <a:rPr lang="pt-BR" dirty="0"/>
              <a:t> (para Linux e Mac).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747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A616A-F2B3-4188-86A6-263232C9A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Windows Shell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87ECA2-D29F-4FD4-8C1B-C12B1F52E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O shell padrão no Windows é o CMD.exe ou o Prompt de Comando (Command Prompt). De fato, a Microsoft tem usado o Prompt de Comando desde quando o MS-DOS era o principal sistema operacional da empresa.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Para abrir o Prompt de Comando, você pode clicar em Iniciar &gt; Todos os Programas &gt; Acessórios &gt; Prompt de Comando. Ou, simplesmente, apertar Windows+R, digitar CMD e ENTER. 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Dependendo da sua necessidade, você pode digitar um único comando ou uma combinação de comandos. Você também pode digitar comandos que são executados em sequência (um comando é executado depois de outro e assim por diante).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O Prompt de Comando é tão robusto que ele pode gerenciar muitas coisas dentro do sistema operacional Windows. Algumas das principais são: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862D5EC3-7FB5-4A2D-B03F-7C8CDBF26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3" r="3635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A0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47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230B19A-1DD0-4E01-8CBF-CEC2F046A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15" y="228599"/>
            <a:ext cx="9009569" cy="50298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5984E9-0276-41E9-B22A-2CC4CC6CFF52}"/>
              </a:ext>
            </a:extLst>
          </p:cNvPr>
          <p:cNvSpPr txBox="1"/>
          <p:nvPr/>
        </p:nvSpPr>
        <p:spPr>
          <a:xfrm>
            <a:off x="1591215" y="5724525"/>
            <a:ext cx="9009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Ping ou latência é um comando que serve para testar a conectividade entre equipamentos de uma rede utilizando o protocolo ICMP. ... Esse comando basicamente envia dados para esses equipamentos e fica aguardando respostas. Ele está disponível em praticamente todos os sistemas operacionais utilizados atualmente.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117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5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63E19E-C5EB-4409-9247-D44B98B8634E}"/>
              </a:ext>
            </a:extLst>
          </p:cNvPr>
          <p:cNvSpPr txBox="1"/>
          <p:nvPr/>
        </p:nvSpPr>
        <p:spPr>
          <a:xfrm>
            <a:off x="9093496" y="618681"/>
            <a:ext cx="2613872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“tasklist” (sem aspas) para listar as tarefas em execução e descobrir o número de cada uma delas na coluna “Identifi”.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26A842-81B2-4A99-82CD-F10A37FC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5" b="3817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945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1741</Words>
  <Application>Microsoft Office PowerPoint</Application>
  <PresentationFormat>Widescreen</PresentationFormat>
  <Paragraphs>119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do Office</vt:lpstr>
      <vt:lpstr>CLI</vt:lpstr>
      <vt:lpstr>Conteúdo</vt:lpstr>
      <vt:lpstr>Origens </vt:lpstr>
      <vt:lpstr>Apresentação do PowerPoint</vt:lpstr>
      <vt:lpstr>Apresentação do PowerPoint</vt:lpstr>
      <vt:lpstr>Apresentação do PowerPoint</vt:lpstr>
      <vt:lpstr>Windows Shell</vt:lpstr>
      <vt:lpstr>Apresentação do PowerPoint</vt:lpstr>
      <vt:lpstr>Apresentação do PowerPoint</vt:lpstr>
      <vt:lpstr>Apresentação do PowerPoint</vt:lpstr>
      <vt:lpstr>Apresentação do PowerPoint</vt:lpstr>
      <vt:lpstr>Systeminfo – Detalhes do windows</vt:lpstr>
      <vt:lpstr>Shutdown </vt:lpstr>
      <vt:lpstr>Apresentação do PowerPoint</vt:lpstr>
      <vt:lpstr>Apresentação do PowerPoint</vt:lpstr>
      <vt:lpstr>Apresentação do PowerPoint</vt:lpstr>
      <vt:lpstr>winver</vt:lpstr>
      <vt:lpstr>Apresentação do PowerPoint</vt:lpstr>
      <vt:lpstr>msinfo32</vt:lpstr>
      <vt:lpstr>fsquirt</vt:lpstr>
      <vt:lpstr>Hdwwiz.cpl</vt:lpstr>
      <vt:lpstr>Wscui.cpl</vt:lpstr>
      <vt:lpstr>Apresentação do PowerPoint</vt:lpstr>
      <vt:lpstr>Apresentação do PowerPoint</vt:lpstr>
      <vt:lpstr>Apresentação do PowerPoint</vt:lpstr>
      <vt:lpstr>Chkdsk</vt:lpstr>
      <vt:lpstr>Tracert</vt:lpstr>
      <vt:lpstr>Apresentação do PowerPoint</vt:lpstr>
      <vt:lpstr>sfc /scannow</vt:lpstr>
      <vt:lpstr>Apresentação do PowerPoint</vt:lpstr>
      <vt:lpstr>Ping </vt:lpstr>
      <vt:lpstr>Apresentação do PowerPoint</vt:lpstr>
      <vt:lpstr>Ipconfig </vt:lpstr>
      <vt:lpstr>Apresentação do PowerPoint</vt:lpstr>
      <vt:lpstr>Veja o estado da bateria do seu laptop</vt:lpstr>
      <vt:lpstr>Apresentação do PowerPoint</vt:lpstr>
      <vt:lpstr>Backup robocopy </vt:lpstr>
      <vt:lpstr>Apresentação do PowerPoint</vt:lpstr>
      <vt:lpstr>wmic path SoftwareLicensingService get OA3xOriginalProductKey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</dc:title>
  <dc:creator>ruima</dc:creator>
  <cp:lastModifiedBy>ruima</cp:lastModifiedBy>
  <cp:revision>5</cp:revision>
  <dcterms:created xsi:type="dcterms:W3CDTF">2021-01-03T18:50:03Z</dcterms:created>
  <dcterms:modified xsi:type="dcterms:W3CDTF">2021-01-03T21:34:41Z</dcterms:modified>
</cp:coreProperties>
</file>